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notesMasterIdLst>
    <p:notesMasterId r:id="rId11"/>
  </p:notesMasterIdLst>
  <p:sldIdLst>
    <p:sldId id="258" r:id="rId2"/>
    <p:sldId id="266" r:id="rId3"/>
    <p:sldId id="259" r:id="rId4"/>
    <p:sldId id="260" r:id="rId5"/>
    <p:sldId id="262" r:id="rId6"/>
    <p:sldId id="263" r:id="rId7"/>
    <p:sldId id="264" r:id="rId8"/>
    <p:sldId id="261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DDDD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F2C2B0-BF9C-4443-B264-9D7E45A76248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67BD5E-BA46-45A6-9504-2B3518BA75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79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cs typeface="Arial" pitchFamily="34" charset="0"/>
            </a:endParaRPr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2F9B70AF-46C2-4358-9704-116D49B1EEC7}" type="slidenum">
              <a:rPr lang="ms-MY" altLang="ru-RU" smtClean="0"/>
              <a:pPr/>
              <a:t>2</a:t>
            </a:fld>
            <a:endParaRPr lang="ms-MY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A6839-C720-40AB-8D4B-3AC4D66F2757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7E640-259F-489C-A8CA-3509E81B6D37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8" name="Группа 7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11" name="Прямоугольник 10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9" name="Прямоугольный треугольник 8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0" name="Прямоугольный треугольник 9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6" name="Группа 15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7" name="Прямоугольник 16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8197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158467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01342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463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701112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57942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475583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230498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545094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78282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37346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94340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392505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566469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 userDrawn="1"/>
        </p:nvGrpSpPr>
        <p:grpSpPr>
          <a:xfrm>
            <a:off x="0" y="0"/>
            <a:ext cx="9144001" cy="6858000"/>
            <a:chOff x="0" y="0"/>
            <a:chExt cx="9144001" cy="6858000"/>
          </a:xfrm>
          <a:solidFill>
            <a:srgbClr val="FFFFFF"/>
          </a:solidFill>
        </p:grpSpPr>
        <p:grpSp>
          <p:nvGrpSpPr>
            <p:cNvPr id="5" name="Группа 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  <a:grpFill/>
          </p:grpSpPr>
          <p:sp>
            <p:nvSpPr>
              <p:cNvPr id="8" name="Прямоугольник 7"/>
              <p:cNvSpPr/>
              <p:nvPr/>
            </p:nvSpPr>
            <p:spPr>
              <a:xfrm>
                <a:off x="0" y="4365625"/>
                <a:ext cx="9144000" cy="249237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>
              <a:xfrm>
                <a:off x="0" y="0"/>
                <a:ext cx="3635375" cy="436562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Прямоугольный треугольник 5"/>
            <p:cNvSpPr/>
            <p:nvPr/>
          </p:nvSpPr>
          <p:spPr>
            <a:xfrm rot="16200000">
              <a:off x="7704864" y="2926487"/>
              <a:ext cx="1440000" cy="143827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 rot="5400000">
              <a:off x="3631465" y="3910"/>
              <a:ext cx="1160465" cy="1152648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baseline="-25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Группа 9"/>
          <p:cNvGrpSpPr>
            <a:grpSpLocks/>
          </p:cNvGrpSpPr>
          <p:nvPr userDrawn="1"/>
        </p:nvGrpSpPr>
        <p:grpSpPr bwMode="auto">
          <a:xfrm>
            <a:off x="0" y="1160463"/>
            <a:ext cx="7705725" cy="3708400"/>
            <a:chOff x="1" y="1160463"/>
            <a:chExt cx="7705724" cy="3708402"/>
          </a:xfrm>
          <a:solidFill>
            <a:srgbClr val="ED8B00"/>
          </a:solidFill>
        </p:grpSpPr>
        <p:sp>
          <p:nvSpPr>
            <p:cNvPr id="11" name="Прямоугольник 10"/>
            <p:cNvSpPr/>
            <p:nvPr/>
          </p:nvSpPr>
          <p:spPr>
            <a:xfrm>
              <a:off x="1" y="1160463"/>
              <a:ext cx="3635375" cy="370840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635376" y="4365627"/>
              <a:ext cx="4070349" cy="5032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Группа 12"/>
          <p:cNvGrpSpPr/>
          <p:nvPr userDrawn="1"/>
        </p:nvGrpSpPr>
        <p:grpSpPr>
          <a:xfrm>
            <a:off x="-3331" y="-1"/>
            <a:ext cx="9183843" cy="6822283"/>
            <a:chOff x="0" y="0"/>
            <a:chExt cx="9183843" cy="6822283"/>
          </a:xfrm>
          <a:solidFill>
            <a:schemeClr val="bg2">
              <a:alpha val="50196"/>
            </a:schemeClr>
          </a:solidFill>
        </p:grpSpPr>
        <p:sp>
          <p:nvSpPr>
            <p:cNvPr id="14" name="Прямоугольник 13"/>
            <p:cNvSpPr/>
            <p:nvPr/>
          </p:nvSpPr>
          <p:spPr>
            <a:xfrm>
              <a:off x="0" y="0"/>
              <a:ext cx="9147331" cy="116046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09056" y="1160463"/>
              <a:ext cx="1474787" cy="566182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</a:endParaRPr>
            </a:p>
          </p:txBody>
        </p:sp>
      </p:grpSp>
      <p:pic>
        <p:nvPicPr>
          <p:cNvPr id="16" name="Рисунок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Заголовок 4"/>
          <p:cNvSpPr>
            <a:spLocks noGrp="1"/>
          </p:cNvSpPr>
          <p:nvPr>
            <p:ph type="ctrTitle"/>
          </p:nvPr>
        </p:nvSpPr>
        <p:spPr>
          <a:xfrm>
            <a:off x="395288" y="1411288"/>
            <a:ext cx="3240087" cy="1512887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3789040"/>
            <a:ext cx="3239839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067595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полнительный 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1160463"/>
            <a:ext cx="7705725" cy="3708400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 rot="8100000">
            <a:off x="37528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 userDrawn="1"/>
        </p:nvCxnSpPr>
        <p:spPr>
          <a:xfrm rot="8100000">
            <a:off x="39052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 userDrawn="1"/>
        </p:nvCxnSpPr>
        <p:spPr>
          <a:xfrm rot="8100000">
            <a:off x="13144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 userDrawn="1"/>
        </p:nvCxnSpPr>
        <p:spPr>
          <a:xfrm rot="8100000">
            <a:off x="14668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 userDrawn="1"/>
        </p:nvCxnSpPr>
        <p:spPr>
          <a:xfrm rot="8100000">
            <a:off x="16192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 userDrawn="1"/>
        </p:nvCxnSpPr>
        <p:spPr>
          <a:xfrm rot="8100000">
            <a:off x="17716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 userDrawn="1"/>
        </p:nvCxnSpPr>
        <p:spPr>
          <a:xfrm rot="8100000">
            <a:off x="19240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 userDrawn="1"/>
        </p:nvCxnSpPr>
        <p:spPr>
          <a:xfrm rot="8100000">
            <a:off x="20764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 userDrawn="1"/>
        </p:nvCxnSpPr>
        <p:spPr>
          <a:xfrm rot="8100000">
            <a:off x="22288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 userDrawn="1"/>
        </p:nvCxnSpPr>
        <p:spPr>
          <a:xfrm rot="8100000">
            <a:off x="23812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 userDrawn="1"/>
        </p:nvCxnSpPr>
        <p:spPr>
          <a:xfrm rot="8100000">
            <a:off x="25336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 userDrawn="1"/>
        </p:nvCxnSpPr>
        <p:spPr>
          <a:xfrm rot="8100000">
            <a:off x="26860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 userDrawn="1"/>
        </p:nvCxnSpPr>
        <p:spPr>
          <a:xfrm rot="8100000">
            <a:off x="28384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 userDrawn="1"/>
        </p:nvCxnSpPr>
        <p:spPr>
          <a:xfrm rot="8100000">
            <a:off x="29908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 userDrawn="1"/>
        </p:nvCxnSpPr>
        <p:spPr>
          <a:xfrm rot="8100000">
            <a:off x="31432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 userDrawn="1"/>
        </p:nvCxnSpPr>
        <p:spPr>
          <a:xfrm rot="8100000">
            <a:off x="34480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 rot="8100000">
            <a:off x="36004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 userDrawn="1"/>
        </p:nvCxnSpPr>
        <p:spPr>
          <a:xfrm rot="8100000">
            <a:off x="8572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 userDrawn="1"/>
        </p:nvCxnSpPr>
        <p:spPr>
          <a:xfrm rot="8100000">
            <a:off x="10096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 userDrawn="1"/>
        </p:nvCxnSpPr>
        <p:spPr>
          <a:xfrm rot="8100000">
            <a:off x="11620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 userDrawn="1"/>
        </p:nvCxnSpPr>
        <p:spPr>
          <a:xfrm rot="8100000">
            <a:off x="5524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 userDrawn="1"/>
        </p:nvCxnSpPr>
        <p:spPr>
          <a:xfrm rot="8100000">
            <a:off x="7048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Рисунок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583238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8" name="Прямая соединительная линия 27"/>
          <p:cNvCxnSpPr/>
          <p:nvPr userDrawn="1"/>
        </p:nvCxnSpPr>
        <p:spPr>
          <a:xfrm rot="8100000">
            <a:off x="3295650" y="2184400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 userDrawn="1"/>
        </p:nvCxnSpPr>
        <p:spPr>
          <a:xfrm rot="8100000">
            <a:off x="37750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 userDrawn="1"/>
        </p:nvCxnSpPr>
        <p:spPr>
          <a:xfrm rot="8100000">
            <a:off x="13366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 userDrawn="1"/>
        </p:nvCxnSpPr>
        <p:spPr>
          <a:xfrm rot="8100000">
            <a:off x="14890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 userDrawn="1"/>
        </p:nvCxnSpPr>
        <p:spPr>
          <a:xfrm rot="8100000">
            <a:off x="16414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 userDrawn="1"/>
        </p:nvCxnSpPr>
        <p:spPr>
          <a:xfrm rot="8100000">
            <a:off x="17938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 userDrawn="1"/>
        </p:nvCxnSpPr>
        <p:spPr>
          <a:xfrm rot="8100000">
            <a:off x="19462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 userDrawn="1"/>
        </p:nvCxnSpPr>
        <p:spPr>
          <a:xfrm rot="8100000">
            <a:off x="20986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 userDrawn="1"/>
        </p:nvCxnSpPr>
        <p:spPr>
          <a:xfrm rot="8100000">
            <a:off x="22510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 userDrawn="1"/>
        </p:nvCxnSpPr>
        <p:spPr>
          <a:xfrm rot="8100000">
            <a:off x="24034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 userDrawn="1"/>
        </p:nvCxnSpPr>
        <p:spPr>
          <a:xfrm rot="8100000">
            <a:off x="25558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 userDrawn="1"/>
        </p:nvCxnSpPr>
        <p:spPr>
          <a:xfrm rot="8100000">
            <a:off x="27082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 userDrawn="1"/>
        </p:nvCxnSpPr>
        <p:spPr>
          <a:xfrm rot="8100000">
            <a:off x="28606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 userDrawn="1"/>
        </p:nvCxnSpPr>
        <p:spPr>
          <a:xfrm rot="8100000">
            <a:off x="30130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 userDrawn="1"/>
        </p:nvCxnSpPr>
        <p:spPr>
          <a:xfrm rot="8100000">
            <a:off x="31654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 userDrawn="1"/>
        </p:nvCxnSpPr>
        <p:spPr>
          <a:xfrm rot="8100000">
            <a:off x="34702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 userDrawn="1"/>
        </p:nvCxnSpPr>
        <p:spPr>
          <a:xfrm rot="8100000">
            <a:off x="36226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 userDrawn="1"/>
        </p:nvCxnSpPr>
        <p:spPr>
          <a:xfrm rot="8100000">
            <a:off x="8794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 userDrawn="1"/>
        </p:nvCxnSpPr>
        <p:spPr>
          <a:xfrm rot="8100000">
            <a:off x="10318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 userDrawn="1"/>
        </p:nvCxnSpPr>
        <p:spPr>
          <a:xfrm rot="8100000">
            <a:off x="11842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 userDrawn="1"/>
        </p:nvCxnSpPr>
        <p:spPr>
          <a:xfrm rot="8100000">
            <a:off x="5746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 userDrawn="1"/>
        </p:nvCxnSpPr>
        <p:spPr>
          <a:xfrm rot="8100000">
            <a:off x="7270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 userDrawn="1"/>
        </p:nvCxnSpPr>
        <p:spPr>
          <a:xfrm rot="8100000">
            <a:off x="3317875" y="2184400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 bwMode="auto">
          <a:xfrm>
            <a:off x="9525" y="1160463"/>
            <a:ext cx="4572000" cy="3708400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52" name="Прямая соединительная линия 51"/>
          <p:cNvCxnSpPr/>
          <p:nvPr userDrawn="1"/>
        </p:nvCxnSpPr>
        <p:spPr>
          <a:xfrm rot="8100000">
            <a:off x="54943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 userDrawn="1"/>
        </p:nvCxnSpPr>
        <p:spPr>
          <a:xfrm rot="8100000">
            <a:off x="39703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 userDrawn="1"/>
        </p:nvCxnSpPr>
        <p:spPr>
          <a:xfrm rot="8100000">
            <a:off x="41227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 userDrawn="1"/>
        </p:nvCxnSpPr>
        <p:spPr>
          <a:xfrm rot="8100000">
            <a:off x="42751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 userDrawn="1"/>
        </p:nvCxnSpPr>
        <p:spPr>
          <a:xfrm rot="8100000">
            <a:off x="44275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 userDrawn="1"/>
        </p:nvCxnSpPr>
        <p:spPr>
          <a:xfrm rot="8100000">
            <a:off x="45799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 userDrawn="1"/>
        </p:nvCxnSpPr>
        <p:spPr>
          <a:xfrm rot="8100000">
            <a:off x="47323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 userDrawn="1"/>
        </p:nvCxnSpPr>
        <p:spPr>
          <a:xfrm rot="8100000">
            <a:off x="48847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 userDrawn="1"/>
        </p:nvCxnSpPr>
        <p:spPr>
          <a:xfrm rot="8100000">
            <a:off x="51895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 userDrawn="1"/>
        </p:nvCxnSpPr>
        <p:spPr>
          <a:xfrm rot="8100000">
            <a:off x="53419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 userDrawn="1"/>
        </p:nvCxnSpPr>
        <p:spPr>
          <a:xfrm rot="8100000">
            <a:off x="5037138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 userDrawn="1"/>
        </p:nvCxnSpPr>
        <p:spPr>
          <a:xfrm rot="8100000">
            <a:off x="55165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 userDrawn="1"/>
        </p:nvCxnSpPr>
        <p:spPr>
          <a:xfrm rot="8100000">
            <a:off x="39925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 userDrawn="1"/>
        </p:nvCxnSpPr>
        <p:spPr>
          <a:xfrm rot="8100000">
            <a:off x="41449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 userDrawn="1"/>
        </p:nvCxnSpPr>
        <p:spPr>
          <a:xfrm rot="8100000">
            <a:off x="42973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 userDrawn="1"/>
        </p:nvCxnSpPr>
        <p:spPr>
          <a:xfrm rot="8100000">
            <a:off x="44497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 userDrawn="1"/>
        </p:nvCxnSpPr>
        <p:spPr>
          <a:xfrm rot="8100000">
            <a:off x="46021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 userDrawn="1"/>
        </p:nvCxnSpPr>
        <p:spPr>
          <a:xfrm rot="8100000">
            <a:off x="47545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 userDrawn="1"/>
        </p:nvCxnSpPr>
        <p:spPr>
          <a:xfrm rot="8100000">
            <a:off x="49069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 userDrawn="1"/>
        </p:nvCxnSpPr>
        <p:spPr>
          <a:xfrm rot="8100000">
            <a:off x="52117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 userDrawn="1"/>
        </p:nvCxnSpPr>
        <p:spPr>
          <a:xfrm rot="8100000">
            <a:off x="53641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 userDrawn="1"/>
        </p:nvCxnSpPr>
        <p:spPr>
          <a:xfrm rot="8100000">
            <a:off x="5059363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Прямоугольник 74"/>
          <p:cNvSpPr/>
          <p:nvPr userDrawn="1"/>
        </p:nvSpPr>
        <p:spPr bwMode="auto">
          <a:xfrm>
            <a:off x="3132138" y="4868863"/>
            <a:ext cx="4572000" cy="11525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cxnSp>
        <p:nvCxnSpPr>
          <p:cNvPr id="76" name="Прямая соединительная линия 75"/>
          <p:cNvCxnSpPr/>
          <p:nvPr userDrawn="1"/>
        </p:nvCxnSpPr>
        <p:spPr>
          <a:xfrm rot="8100000">
            <a:off x="5667375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 userDrawn="1"/>
        </p:nvCxnSpPr>
        <p:spPr>
          <a:xfrm rot="8100000">
            <a:off x="5819775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 userDrawn="1"/>
        </p:nvCxnSpPr>
        <p:spPr>
          <a:xfrm rot="8100000">
            <a:off x="5972175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 userDrawn="1"/>
        </p:nvCxnSpPr>
        <p:spPr>
          <a:xfrm rot="8100000">
            <a:off x="6124575" y="2103438"/>
            <a:ext cx="6191250" cy="0"/>
          </a:xfrm>
          <a:prstGeom prst="line">
            <a:avLst/>
          </a:prstGeom>
          <a:ln w="28575">
            <a:solidFill>
              <a:srgbClr val="ED8B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 userDrawn="1"/>
        </p:nvCxnSpPr>
        <p:spPr>
          <a:xfrm rot="8100000">
            <a:off x="5689600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 userDrawn="1"/>
        </p:nvCxnSpPr>
        <p:spPr>
          <a:xfrm rot="8100000">
            <a:off x="5842000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 userDrawn="1"/>
        </p:nvCxnSpPr>
        <p:spPr>
          <a:xfrm rot="8100000">
            <a:off x="5994400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 userDrawn="1"/>
        </p:nvCxnSpPr>
        <p:spPr>
          <a:xfrm rot="8100000">
            <a:off x="6146800" y="2103438"/>
            <a:ext cx="619125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 userDrawn="1"/>
        </p:nvSpPr>
        <p:spPr bwMode="auto">
          <a:xfrm>
            <a:off x="3132138" y="3716338"/>
            <a:ext cx="4572000" cy="1152525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6" name="Заголовок 12"/>
          <p:cNvSpPr>
            <a:spLocks noGrp="1"/>
          </p:cNvSpPr>
          <p:nvPr>
            <p:ph type="title"/>
          </p:nvPr>
        </p:nvSpPr>
        <p:spPr>
          <a:xfrm>
            <a:off x="395288" y="1268414"/>
            <a:ext cx="4166970" cy="1512886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86" name="Текст 16"/>
          <p:cNvSpPr>
            <a:spLocks noGrp="1"/>
          </p:cNvSpPr>
          <p:nvPr>
            <p:ph type="body" sz="quarter" idx="10"/>
          </p:nvPr>
        </p:nvSpPr>
        <p:spPr>
          <a:xfrm>
            <a:off x="395536" y="2780928"/>
            <a:ext cx="4176464" cy="864096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50248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2"/>
          <p:cNvSpPr>
            <a:spLocks/>
          </p:cNvSpPr>
          <p:nvPr userDrawn="1"/>
        </p:nvSpPr>
        <p:spPr bwMode="auto">
          <a:xfrm>
            <a:off x="395288" y="1412875"/>
            <a:ext cx="8353425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6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4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indent="0" eaLnBrk="0" fontAlgn="base" hangingPunct="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sz="1500" dirty="0" smtClean="0">
              <a:solidFill>
                <a:srgbClr val="575757"/>
              </a:solidFill>
            </a:endParaRPr>
          </a:p>
          <a:p>
            <a:pPr fontAlgn="base">
              <a:spcAft>
                <a:spcPct val="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dirty="0" smtClean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395288" y="6381750"/>
            <a:ext cx="1223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8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7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9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11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378825" cy="360015"/>
          </a:xfrm>
        </p:spPr>
        <p:txBody>
          <a:bodyPr/>
          <a:lstStyle>
            <a:lvl1pPr>
              <a:defRPr sz="2000" cap="none" baseline="0"/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8" name="Текст 2"/>
          <p:cNvSpPr>
            <a:spLocks noGrp="1"/>
          </p:cNvSpPr>
          <p:nvPr>
            <p:ph idx="1"/>
          </p:nvPr>
        </p:nvSpPr>
        <p:spPr bwMode="auto">
          <a:xfrm>
            <a:off x="395288" y="1412875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buSzPct val="100000"/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>
          <a:xfrm>
            <a:off x="395288" y="1052513"/>
            <a:ext cx="8353425" cy="288925"/>
          </a:xfrm>
        </p:spPr>
        <p:txBody>
          <a:bodyPr/>
          <a:lstStyle>
            <a:lvl1pPr marL="0" indent="0">
              <a:buNone/>
              <a:defRPr sz="1600" baseline="0">
                <a:solidFill>
                  <a:srgbClr val="ED8B00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dirty="0" err="1" smtClean="0"/>
              <a:t>Образец</a:t>
            </a:r>
            <a:r>
              <a:rPr lang="en-US" dirty="0" smtClean="0"/>
              <a:t> </a:t>
            </a:r>
            <a:r>
              <a:rPr lang="en-US" dirty="0" err="1" smtClean="0"/>
              <a:t>текста</a:t>
            </a:r>
            <a:endParaRPr lang="en-US" dirty="0" smtClean="0"/>
          </a:p>
        </p:txBody>
      </p:sp>
      <p:sp>
        <p:nvSpPr>
          <p:cNvPr id="10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5B62D-7D0A-4D0F-8E99-5DA9EB8BC00C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48ED8-619C-4A80-B207-AB2E0197AF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8774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на фон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341438"/>
            <a:ext cx="9144000" cy="4895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Текст 2"/>
          <p:cNvSpPr>
            <a:spLocks/>
          </p:cNvSpPr>
          <p:nvPr userDrawn="1"/>
        </p:nvSpPr>
        <p:spPr bwMode="auto">
          <a:xfrm>
            <a:off x="395288" y="1412875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6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4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dirty="0" smtClean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395288" y="6381750"/>
            <a:ext cx="1223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8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7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8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378825" cy="792162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AD45A5-B6B6-44AF-AB01-9DB7C6AEF800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563E3-0532-4EFC-A0A7-8516C418E8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6510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на фоне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0" y="1341438"/>
            <a:ext cx="9144000" cy="4895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Текст 2"/>
          <p:cNvSpPr>
            <a:spLocks/>
          </p:cNvSpPr>
          <p:nvPr userDrawn="1"/>
        </p:nvSpPr>
        <p:spPr bwMode="auto">
          <a:xfrm>
            <a:off x="395288" y="1412875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6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4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dirty="0" smtClean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395288" y="6381750"/>
            <a:ext cx="1223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8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11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378825" cy="360015"/>
          </a:xfrm>
        </p:spPr>
        <p:txBody>
          <a:bodyPr/>
          <a:lstStyle>
            <a:lvl1pPr>
              <a:defRPr b="1" baseline="0">
                <a:solidFill>
                  <a:srgbClr val="0086CD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0" name="Объект 6"/>
          <p:cNvSpPr>
            <a:spLocks noGrp="1"/>
          </p:cNvSpPr>
          <p:nvPr>
            <p:ph sz="quarter" idx="13"/>
          </p:nvPr>
        </p:nvSpPr>
        <p:spPr>
          <a:xfrm>
            <a:off x="395289" y="1412776"/>
            <a:ext cx="8353424" cy="4679950"/>
          </a:xfrm>
        </p:spPr>
        <p:txBody>
          <a:bodyPr numCol="2" spcCol="180000"/>
          <a:lstStyle>
            <a:lvl1pPr marL="285750" indent="-285750"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2"/>
              </a:buBlip>
              <a:defRPr>
                <a:solidFill>
                  <a:schemeClr val="bg1"/>
                </a:solidFill>
              </a:defRPr>
            </a:lvl1pPr>
            <a:lvl2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  <a:defRPr/>
            </a:lvl2pPr>
            <a:lvl3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4"/>
              </a:buBlip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7"/>
          </p:nvPr>
        </p:nvSpPr>
        <p:spPr>
          <a:xfrm>
            <a:off x="395288" y="980728"/>
            <a:ext cx="8353425" cy="288255"/>
          </a:xfrm>
        </p:spPr>
        <p:txBody>
          <a:bodyPr/>
          <a:lstStyle>
            <a:lvl1pPr marL="0" indent="0">
              <a:buNone/>
              <a:defRPr sz="1600" baseline="0">
                <a:solidFill>
                  <a:srgbClr val="0086CD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6D2E6-4171-444D-9D30-88ABFC07F0B4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EC4DB-4BB0-4070-B37C-50C06BF0A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8813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 на фоне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0" y="1341438"/>
            <a:ext cx="9144000" cy="4895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7" name="Текст 2"/>
          <p:cNvSpPr>
            <a:spLocks/>
          </p:cNvSpPr>
          <p:nvPr userDrawn="1"/>
        </p:nvSpPr>
        <p:spPr bwMode="auto">
          <a:xfrm>
            <a:off x="395288" y="1412875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6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4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dirty="0" smtClean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395288" y="6381750"/>
            <a:ext cx="1223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8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9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11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378825" cy="360015"/>
          </a:xfrm>
        </p:spPr>
        <p:txBody>
          <a:bodyPr/>
          <a:lstStyle>
            <a:lvl1pPr>
              <a:defRPr b="1" baseline="0">
                <a:solidFill>
                  <a:srgbClr val="ED8B00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0" name="Объект 6"/>
          <p:cNvSpPr>
            <a:spLocks noGrp="1"/>
          </p:cNvSpPr>
          <p:nvPr>
            <p:ph sz="quarter" idx="13"/>
          </p:nvPr>
        </p:nvSpPr>
        <p:spPr>
          <a:xfrm>
            <a:off x="395289" y="1412776"/>
            <a:ext cx="8353424" cy="4679950"/>
          </a:xfrm>
        </p:spPr>
        <p:txBody>
          <a:bodyPr numCol="2" spcCol="180000"/>
          <a:lstStyle>
            <a:lvl1pPr marL="285750" indent="-285750"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SzPct val="100000"/>
              <a:buFontTx/>
              <a:buBlip>
                <a:blip r:embed="rId2"/>
              </a:buBlip>
              <a:defRPr baseline="0">
                <a:solidFill>
                  <a:schemeClr val="bg1"/>
                </a:solidFill>
              </a:defRPr>
            </a:lvl1pPr>
            <a:lvl2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  <a:defRPr/>
            </a:lvl2pPr>
            <a:lvl3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4"/>
              </a:buBlip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7"/>
          </p:nvPr>
        </p:nvSpPr>
        <p:spPr>
          <a:xfrm>
            <a:off x="395288" y="980728"/>
            <a:ext cx="8353425" cy="288255"/>
          </a:xfrm>
        </p:spPr>
        <p:txBody>
          <a:bodyPr/>
          <a:lstStyle>
            <a:lvl1pPr marL="0" indent="0">
              <a:buNone/>
              <a:defRPr sz="1600" baseline="0">
                <a:solidFill>
                  <a:srgbClr val="0086CD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2" name="Дата 3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D3D3DB-9C2D-4CA9-8922-66965E095144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9AFF1-5854-4B3C-BC95-BCC682792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97438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екст на фоне в дв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0" y="1341438"/>
            <a:ext cx="9144000" cy="48958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Текст 2"/>
          <p:cNvSpPr>
            <a:spLocks/>
          </p:cNvSpPr>
          <p:nvPr userDrawn="1"/>
        </p:nvSpPr>
        <p:spPr bwMode="auto">
          <a:xfrm>
            <a:off x="395288" y="1412875"/>
            <a:ext cx="8353425" cy="467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7800" indent="-1778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6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Font typeface="Arial" panose="020B0604020202020204" pitchFamily="34" charset="0"/>
              <a:buChar char="/"/>
              <a:defRPr sz="1400">
                <a:solidFill>
                  <a:schemeClr val="tx2"/>
                </a:solidFill>
                <a:latin typeface="PT Sans" panose="020B0503020203020204" pitchFamily="34" charset="-52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ED8B00"/>
              </a:buClr>
              <a:buFont typeface="Arial" panose="020B0604020202020204" pitchFamily="34" charset="0"/>
              <a:buNone/>
              <a:defRPr/>
            </a:pPr>
            <a:endParaRPr lang="ru-RU" altLang="ru-RU" dirty="0" smtClean="0">
              <a:solidFill>
                <a:srgbClr val="575757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 userDrawn="1"/>
        </p:nvSpPr>
        <p:spPr bwMode="auto">
          <a:xfrm>
            <a:off x="395288" y="6381750"/>
            <a:ext cx="12239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8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8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9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6" name="Заголовок 6"/>
          <p:cNvSpPr>
            <a:spLocks noGrp="1"/>
          </p:cNvSpPr>
          <p:nvPr>
            <p:ph type="title" idx="4294967295"/>
          </p:nvPr>
        </p:nvSpPr>
        <p:spPr>
          <a:xfrm>
            <a:off x="395288" y="620713"/>
            <a:ext cx="8378825" cy="792162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 altLang="ru-RU" dirty="0" smtClean="0"/>
          </a:p>
        </p:txBody>
      </p:sp>
      <p:sp>
        <p:nvSpPr>
          <p:cNvPr id="10" name="Объект 6"/>
          <p:cNvSpPr>
            <a:spLocks noGrp="1"/>
          </p:cNvSpPr>
          <p:nvPr>
            <p:ph sz="quarter" idx="13"/>
          </p:nvPr>
        </p:nvSpPr>
        <p:spPr>
          <a:xfrm>
            <a:off x="395289" y="1412776"/>
            <a:ext cx="8353424" cy="4679950"/>
          </a:xfrm>
        </p:spPr>
        <p:txBody>
          <a:bodyPr numCol="2" spcCol="180000"/>
          <a:lstStyle>
            <a:lvl1pPr marL="285750" indent="-285750"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Tx/>
              <a:buBlip>
                <a:blip r:embed="rId2"/>
              </a:buBlip>
              <a:defRPr>
                <a:solidFill>
                  <a:schemeClr val="bg1"/>
                </a:solidFill>
              </a:defRPr>
            </a:lvl1pPr>
            <a:lvl2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3"/>
              </a:buBlip>
              <a:defRPr/>
            </a:lvl2pPr>
            <a:lvl3pPr eaLnBrk="1" hangingPunct="1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Blip>
                <a:blip r:embed="rId4"/>
              </a:buBlip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1" name="Дата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010880-06AA-461B-B454-DB648DA8348A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2" name="Нижний колонтитул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011BA-2942-4D9A-8F78-C624CB063E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713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рисунок_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572000" y="1418157"/>
            <a:ext cx="4176713" cy="4458768"/>
          </a:xfr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 baseline="0"/>
            </a:lvl1pPr>
            <a:lvl2pPr marL="173037" indent="0">
              <a:buFontTx/>
              <a:buNone/>
              <a:defRPr/>
            </a:lvl2pPr>
            <a:lvl3pPr marL="531812" indent="0">
              <a:buFontTx/>
              <a:buNone/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8" name="Рисунок 7"/>
          <p:cNvSpPr>
            <a:spLocks noGrp="1"/>
          </p:cNvSpPr>
          <p:nvPr>
            <p:ph type="pic" sz="quarter" idx="14"/>
          </p:nvPr>
        </p:nvSpPr>
        <p:spPr>
          <a:xfrm>
            <a:off x="0" y="1484313"/>
            <a:ext cx="4500562" cy="3889376"/>
          </a:xfrm>
        </p:spPr>
        <p:txBody>
          <a:bodyPr rtlCol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5"/>
          </p:nvPr>
        </p:nvSpPr>
        <p:spPr>
          <a:xfrm>
            <a:off x="395288" y="5516564"/>
            <a:ext cx="4176712" cy="216000"/>
          </a:xfrm>
        </p:spPr>
        <p:txBody>
          <a:bodyPr>
            <a:noAutofit/>
          </a:bodyPr>
          <a:lstStyle>
            <a:lvl1pPr marL="0" indent="0">
              <a:buNone/>
              <a:defRPr sz="8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08244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86782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4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5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Дата 2"/>
          <p:cNvSpPr>
            <a:spLocks noGrp="1"/>
          </p:cNvSpPr>
          <p:nvPr>
            <p:ph type="dt" sz="half" idx="11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E8E87-B11F-45A5-A330-6D5B0A67ABDB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8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ABFAC-BBB0-4DB9-A5E9-756EDEA8D9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2776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6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7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620713"/>
            <a:ext cx="8353425" cy="432023"/>
          </a:xfrm>
        </p:spPr>
        <p:txBody>
          <a:bodyPr/>
          <a:lstStyle>
            <a:lvl1pPr>
              <a:defRPr sz="2000"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13"/>
          </p:nvPr>
        </p:nvSpPr>
        <p:spPr>
          <a:xfrm>
            <a:off x="395288" y="1628800"/>
            <a:ext cx="8353425" cy="4464496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14"/>
          </p:nvPr>
        </p:nvSpPr>
        <p:spPr>
          <a:xfrm>
            <a:off x="395288" y="1124422"/>
            <a:ext cx="8353425" cy="360362"/>
          </a:xfrm>
        </p:spPr>
        <p:txBody>
          <a:bodyPr/>
          <a:lstStyle>
            <a:lvl1pPr marL="0" indent="0">
              <a:buFontTx/>
              <a:buNone/>
              <a:defRPr sz="1600" baseline="0">
                <a:solidFill>
                  <a:schemeClr val="tx1"/>
                </a:solidFill>
                <a:latin typeface="PT Sans"/>
                <a:cs typeface="PT Sans"/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Дата 2"/>
          <p:cNvSpPr>
            <a:spLocks noGrp="1"/>
          </p:cNvSpPr>
          <p:nvPr>
            <p:ph type="dt" sz="half" idx="16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2738E-9D74-46C6-B580-F8CB4B389563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0" name="Номер слайда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3665-BC77-4FED-9E3B-494D7544F7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0321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/Схема/Диаграмма_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dirty="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4643438" y="1394744"/>
            <a:ext cx="4105275" cy="4477000"/>
          </a:xfr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/>
            </a:lvl1pPr>
            <a:lvl2pPr marL="173037" indent="0">
              <a:buFontTx/>
              <a:buNone/>
              <a:defRPr/>
            </a:lvl2pPr>
            <a:lvl3pPr marL="531812" indent="0">
              <a:buFontTx/>
              <a:buNone/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9" name="Текст 16"/>
          <p:cNvSpPr>
            <a:spLocks noGrp="1"/>
          </p:cNvSpPr>
          <p:nvPr>
            <p:ph type="body" sz="quarter" idx="15"/>
          </p:nvPr>
        </p:nvSpPr>
        <p:spPr>
          <a:xfrm>
            <a:off x="395288" y="5655744"/>
            <a:ext cx="4105275" cy="216000"/>
          </a:xfrm>
        </p:spPr>
        <p:txBody>
          <a:bodyPr>
            <a:noAutofit/>
          </a:bodyPr>
          <a:lstStyle>
            <a:lvl1pPr marL="0" indent="0">
              <a:buNone/>
              <a:defRPr sz="8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Объект 6"/>
          <p:cNvSpPr>
            <a:spLocks noGrp="1"/>
          </p:cNvSpPr>
          <p:nvPr>
            <p:ph sz="quarter" idx="19"/>
          </p:nvPr>
        </p:nvSpPr>
        <p:spPr>
          <a:xfrm>
            <a:off x="468312" y="1484313"/>
            <a:ext cx="4032251" cy="4032919"/>
          </a:xfr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 baseline="0"/>
            </a:lvl1pPr>
            <a:lvl2pPr marL="173037" indent="0">
              <a:buFontTx/>
              <a:buNone/>
              <a:defRPr/>
            </a:lvl2pPr>
            <a:lvl3pPr marL="531812" indent="0">
              <a:buFontTx/>
              <a:buNone/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2"/>
          <p:cNvSpPr>
            <a:spLocks noGrp="1"/>
          </p:cNvSpPr>
          <p:nvPr>
            <p:ph type="dt" sz="half" idx="21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73A028-8B3C-416E-99C9-8E2A7CA9BD3F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2" name="Номер слайда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C447E-AF26-41B1-AF7F-4A226D7454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2977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 и Таблица/Схема/Диаграмма_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sp>
        <p:nvSpPr>
          <p:cNvPr id="8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9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395288" y="1393157"/>
            <a:ext cx="4105275" cy="4483768"/>
          </a:xfr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/>
            </a:lvl1pPr>
            <a:lvl2pPr marL="173037" indent="0">
              <a:buFontTx/>
              <a:buNone/>
              <a:defRPr/>
            </a:lvl2pPr>
            <a:lvl3pPr marL="531812" indent="0">
              <a:buFontTx/>
              <a:buNone/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6" name="Текст 16"/>
          <p:cNvSpPr>
            <a:spLocks noGrp="1"/>
          </p:cNvSpPr>
          <p:nvPr>
            <p:ph type="body" sz="quarter" idx="15"/>
          </p:nvPr>
        </p:nvSpPr>
        <p:spPr>
          <a:xfrm>
            <a:off x="4572000" y="5670450"/>
            <a:ext cx="4176713" cy="216000"/>
          </a:xfrm>
        </p:spPr>
        <p:txBody>
          <a:bodyPr>
            <a:noAutofit/>
          </a:bodyPr>
          <a:lstStyle>
            <a:lvl1pPr marL="0" indent="0">
              <a:buNone/>
              <a:defRPr sz="8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19"/>
          </p:nvPr>
        </p:nvSpPr>
        <p:spPr>
          <a:xfrm>
            <a:off x="4644230" y="1484313"/>
            <a:ext cx="4104483" cy="4032919"/>
          </a:xfrm>
        </p:spPr>
        <p:txBody>
          <a:bodyPr/>
          <a:lstStyle>
            <a:lvl1pPr marL="285750" indent="-285750">
              <a:buSzPct val="100000"/>
              <a:buFontTx/>
              <a:buBlip>
                <a:blip r:embed="rId2"/>
              </a:buBlip>
              <a:defRPr/>
            </a:lvl1pPr>
            <a:lvl2pPr marL="173037" indent="0">
              <a:buFontTx/>
              <a:buNone/>
              <a:defRPr/>
            </a:lvl2pPr>
            <a:lvl3pPr marL="531812" indent="0">
              <a:buFontTx/>
              <a:buNone/>
              <a:defRPr/>
            </a:lvl3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10" name="Нижний колонтитул 3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2"/>
          <p:cNvSpPr>
            <a:spLocks noGrp="1"/>
          </p:cNvSpPr>
          <p:nvPr>
            <p:ph type="dt" sz="half" idx="21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B1ADD-1A12-4173-AC8D-FE5FB67F19EF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A044-2CA6-4C55-9464-D6DEFEFAF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94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полнительные элементы цифр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 flipV="1">
            <a:off x="468313" y="692150"/>
            <a:ext cx="1944687" cy="1944688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8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2484438" y="620713"/>
            <a:ext cx="6264275" cy="7207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20" name="Текст 23"/>
          <p:cNvSpPr>
            <a:spLocks noGrp="1"/>
          </p:cNvSpPr>
          <p:nvPr>
            <p:ph type="body" sz="quarter" idx="20"/>
          </p:nvPr>
        </p:nvSpPr>
        <p:spPr>
          <a:xfrm>
            <a:off x="468313" y="2637442"/>
            <a:ext cx="935335" cy="1370012"/>
          </a:xfrm>
        </p:spPr>
        <p:txBody>
          <a:bodyPr/>
          <a:lstStyle>
            <a:lvl1pPr marL="0" indent="0">
              <a:buNone/>
              <a:defRPr sz="9600" b="1">
                <a:solidFill>
                  <a:schemeClr val="accent1"/>
                </a:solidFill>
                <a:latin typeface="Arial"/>
                <a:cs typeface="Arial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</a:t>
            </a:r>
          </a:p>
        </p:txBody>
      </p:sp>
      <p:sp>
        <p:nvSpPr>
          <p:cNvPr id="21" name="Текст 21"/>
          <p:cNvSpPr>
            <a:spLocks noGrp="1"/>
          </p:cNvSpPr>
          <p:nvPr>
            <p:ph type="body" sz="quarter" idx="19"/>
          </p:nvPr>
        </p:nvSpPr>
        <p:spPr>
          <a:xfrm>
            <a:off x="2484438" y="1413743"/>
            <a:ext cx="6264275" cy="3527425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Дата 2"/>
          <p:cNvSpPr>
            <a:spLocks noGrp="1"/>
          </p:cNvSpPr>
          <p:nvPr>
            <p:ph type="dt" sz="half" idx="22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C8B75D-7B00-4F71-B57C-EBAF2C0E6851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BD180-4895-423D-AE8F-7594092365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76122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полнительные элементы цифра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395288" y="6381750"/>
            <a:ext cx="1223962" cy="215900"/>
          </a:xfrm>
          <a:prstGeom prst="rect">
            <a:avLst/>
          </a:prstGeom>
          <a:noFill/>
        </p:spPr>
        <p:txBody>
          <a:bodyPr anchor="ctr"/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800" smtClean="0">
                <a:solidFill>
                  <a:srgbClr val="575757"/>
                </a:solidFill>
                <a:latin typeface="PT Sans" charset="0"/>
              </a:rPr>
              <a:t>МСП Банк</a:t>
            </a:r>
            <a:endParaRPr kumimoji="0" lang="ru-RU" sz="1000" smtClean="0">
              <a:solidFill>
                <a:srgbClr val="ED8B00"/>
              </a:solidFill>
              <a:latin typeface="PT Sans" charset="0"/>
            </a:endParaRPr>
          </a:p>
        </p:txBody>
      </p:sp>
      <p:cxnSp>
        <p:nvCxnSpPr>
          <p:cNvPr id="6" name="Прямая соединительная линия 5"/>
          <p:cNvCxnSpPr/>
          <p:nvPr userDrawn="1"/>
        </p:nvCxnSpPr>
        <p:spPr>
          <a:xfrm flipV="1">
            <a:off x="5724525" y="3213100"/>
            <a:ext cx="3024188" cy="3025775"/>
          </a:xfrm>
          <a:prstGeom prst="line">
            <a:avLst/>
          </a:prstGeom>
          <a:ln w="38100" cmpd="sng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13"/>
          <p:cNvSpPr>
            <a:spLocks noChangeArrowheads="1"/>
          </p:cNvSpPr>
          <p:nvPr userDrawn="1"/>
        </p:nvSpPr>
        <p:spPr bwMode="auto">
          <a:xfrm>
            <a:off x="1520825" y="6335713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8" name="Прямоугольник 14"/>
          <p:cNvSpPr>
            <a:spLocks noChangeArrowheads="1"/>
          </p:cNvSpPr>
          <p:nvPr userDrawn="1"/>
        </p:nvSpPr>
        <p:spPr bwMode="auto">
          <a:xfrm>
            <a:off x="2386013" y="6327775"/>
            <a:ext cx="1968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1400" smtClean="0">
                <a:solidFill>
                  <a:srgbClr val="ED8B00"/>
                </a:solidFill>
              </a:rPr>
              <a:t>/</a:t>
            </a:r>
          </a:p>
        </p:txBody>
      </p:sp>
      <p:sp>
        <p:nvSpPr>
          <p:cNvPr id="13" name="Заголовок 3"/>
          <p:cNvSpPr>
            <a:spLocks noGrp="1"/>
          </p:cNvSpPr>
          <p:nvPr>
            <p:ph type="title"/>
          </p:nvPr>
        </p:nvSpPr>
        <p:spPr>
          <a:xfrm>
            <a:off x="395288" y="620713"/>
            <a:ext cx="8353425" cy="720725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19"/>
          </p:nvPr>
        </p:nvSpPr>
        <p:spPr>
          <a:xfrm>
            <a:off x="395288" y="1413743"/>
            <a:ext cx="6553200" cy="3527425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20"/>
          </p:nvPr>
        </p:nvSpPr>
        <p:spPr>
          <a:xfrm>
            <a:off x="7092281" y="4868863"/>
            <a:ext cx="936104" cy="1370012"/>
          </a:xfrm>
        </p:spPr>
        <p:txBody>
          <a:bodyPr/>
          <a:lstStyle>
            <a:lvl1pPr marL="0" indent="0">
              <a:buNone/>
              <a:defRPr sz="9600" b="1">
                <a:solidFill>
                  <a:schemeClr val="accent1"/>
                </a:solidFill>
                <a:latin typeface="Arial"/>
                <a:cs typeface="Arial"/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9" name="Нижний колонтитул 3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Дата 2"/>
          <p:cNvSpPr>
            <a:spLocks noGrp="1"/>
          </p:cNvSpPr>
          <p:nvPr>
            <p:ph type="dt" sz="half" idx="22"/>
          </p:nvPr>
        </p:nvSpPr>
        <p:spPr>
          <a:xfrm>
            <a:off x="1619250" y="6380163"/>
            <a:ext cx="865188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36F83-6106-460D-A1F0-AC8CE1A4588E}" type="datetime1">
              <a:rPr lang="ru-RU"/>
              <a:pPr>
                <a:defRPr/>
              </a:pPr>
              <a:t>19.04.2017</a:t>
            </a:fld>
            <a:endParaRPr lang="ru-RU"/>
          </a:p>
        </p:txBody>
      </p:sp>
      <p:sp>
        <p:nvSpPr>
          <p:cNvPr id="11" name="Номер слайда 4"/>
          <p:cNvSpPr>
            <a:spLocks noGrp="1"/>
          </p:cNvSpPr>
          <p:nvPr>
            <p:ph type="sldNum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1A771-E815-462C-BB45-B513816E57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813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ополнительные элементы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557338"/>
            <a:ext cx="7705725" cy="5300662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Прямоугольный треугольник 3"/>
          <p:cNvSpPr/>
          <p:nvPr userDrawn="1"/>
        </p:nvSpPr>
        <p:spPr>
          <a:xfrm rot="5400000">
            <a:off x="0" y="1557338"/>
            <a:ext cx="1042987" cy="10429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rot="16200000">
            <a:off x="6301582" y="5453856"/>
            <a:ext cx="1403350" cy="140493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pic>
        <p:nvPicPr>
          <p:cNvPr id="6" name="Рисунок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328613"/>
            <a:ext cx="2592387" cy="65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Текст 21"/>
          <p:cNvSpPr>
            <a:spLocks noGrp="1"/>
          </p:cNvSpPr>
          <p:nvPr>
            <p:ph type="body" sz="quarter" idx="19"/>
          </p:nvPr>
        </p:nvSpPr>
        <p:spPr>
          <a:xfrm>
            <a:off x="971599" y="1557337"/>
            <a:ext cx="6734125" cy="3897311"/>
          </a:xfrm>
        </p:spPr>
        <p:txBody>
          <a:bodyPr/>
          <a:lstStyle>
            <a:lvl1pPr marL="342900" indent="-342900">
              <a:buSzPct val="100000"/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22357044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Шмуцтиту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098550"/>
            <a:ext cx="7705725" cy="5759450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4" name="Прямоугольный треугольник 3"/>
          <p:cNvSpPr/>
          <p:nvPr userDrawn="1"/>
        </p:nvSpPr>
        <p:spPr>
          <a:xfrm rot="5400000">
            <a:off x="-794" y="1089819"/>
            <a:ext cx="1044575" cy="10429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rot="16200000">
            <a:off x="6292056" y="5453857"/>
            <a:ext cx="1412875" cy="141446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2988" y="3852340"/>
            <a:ext cx="5257800" cy="1592785"/>
          </a:xfrm>
        </p:spPr>
        <p:txBody>
          <a:bodyPr anchor="b"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2547B41F-30BF-465E-8477-6CD524FADEA3}" type="datetime1">
              <a:rPr lang="ru-RU">
                <a:solidFill>
                  <a:srgbClr val="ED8B00"/>
                </a:solidFill>
              </a:rPr>
              <a:pPr>
                <a:defRPr/>
              </a:pPr>
              <a:t>19.04.2017</a:t>
            </a:fld>
            <a:endParaRPr lang="ru-RU">
              <a:solidFill>
                <a:srgbClr val="ED8B00"/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blipFill>
            <a:blip r:embed="rId2"/>
          </a:blip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ED8B00"/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06D5D482-1B0A-49E8-AE09-018A735306FD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785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след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1557338"/>
            <a:ext cx="7705725" cy="5300662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Прямоугольный треугольник 3"/>
          <p:cNvSpPr/>
          <p:nvPr userDrawn="1"/>
        </p:nvSpPr>
        <p:spPr>
          <a:xfrm rot="5400000">
            <a:off x="0" y="1557338"/>
            <a:ext cx="1042987" cy="104298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Прямоугольный треугольник 4"/>
          <p:cNvSpPr/>
          <p:nvPr userDrawn="1"/>
        </p:nvSpPr>
        <p:spPr>
          <a:xfrm rot="16200000">
            <a:off x="6301582" y="5453856"/>
            <a:ext cx="1403350" cy="1404937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971550" y="3213100"/>
            <a:ext cx="4537075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smtClean="0">
                <a:solidFill>
                  <a:srgbClr val="FFFFFF"/>
                </a:solidFill>
                <a:latin typeface="PT Sans" charset="0"/>
              </a:rPr>
              <a:t>Россия,  115035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smtClean="0">
                <a:solidFill>
                  <a:srgbClr val="FFFFFF"/>
                </a:solidFill>
                <a:latin typeface="PT Sans" charset="0"/>
              </a:rPr>
              <a:t>Москва,  ул.Садовническая,  д. 79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en-US" sz="1800" smtClean="0">
              <a:solidFill>
                <a:srgbClr val="FFFFFF"/>
              </a:solidFill>
              <a:latin typeface="PT Sans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smtClean="0">
                <a:solidFill>
                  <a:srgbClr val="FFFFFF"/>
                </a:solidFill>
                <a:latin typeface="PT Sans" charset="0"/>
              </a:rPr>
              <a:t>Телефоны: +7(</a:t>
            </a:r>
            <a:r>
              <a:rPr kumimoji="0" lang="en-US" sz="1800" smtClean="0">
                <a:solidFill>
                  <a:srgbClr val="FFFFFF"/>
                </a:solidFill>
                <a:latin typeface="PT Sans" charset="0"/>
              </a:rPr>
              <a:t>495)783-79-98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smtClean="0">
                <a:solidFill>
                  <a:srgbClr val="FFFFFF"/>
                </a:solidFill>
                <a:latin typeface="PT Sans" charset="0"/>
              </a:rPr>
              <a:t>                  +7</a:t>
            </a:r>
            <a:r>
              <a:rPr kumimoji="0" lang="en-US" sz="1800" smtClean="0">
                <a:solidFill>
                  <a:srgbClr val="FFFFFF"/>
                </a:solidFill>
                <a:latin typeface="PT Sans" charset="0"/>
              </a:rPr>
              <a:t>(495)783-79-66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sz="1800" smtClean="0">
                <a:solidFill>
                  <a:srgbClr val="FFFFFF"/>
                </a:solidFill>
                <a:latin typeface="PT Sans" charset="0"/>
              </a:rPr>
              <a:t>Факс:         +7(495)783-79-74</a:t>
            </a:r>
            <a:br>
              <a:rPr kumimoji="0" lang="ru-RU" sz="1800" smtClean="0">
                <a:solidFill>
                  <a:srgbClr val="FFFFFF"/>
                </a:solidFill>
                <a:latin typeface="PT Sans" charset="0"/>
              </a:rPr>
            </a:br>
            <a:endParaRPr kumimoji="0" lang="ru-RU" sz="1800" smtClean="0">
              <a:solidFill>
                <a:srgbClr val="FFFFFF"/>
              </a:solidFill>
              <a:latin typeface="PT Sans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ru-RU" sz="1800" smtClean="0">
              <a:solidFill>
                <a:srgbClr val="FFFFFF"/>
              </a:solidFill>
              <a:latin typeface="PT Sans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sz="1800" smtClean="0">
                <a:solidFill>
                  <a:srgbClr val="FFFFFF"/>
                </a:solidFill>
                <a:latin typeface="PT Sans" charset="0"/>
              </a:rPr>
              <a:t>www.mspbank.ru</a:t>
            </a:r>
            <a:endParaRPr kumimoji="0" lang="ru-RU" sz="1800" smtClean="0">
              <a:solidFill>
                <a:srgbClr val="ED8B00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kumimoji="0" lang="ru-RU" sz="1800" smtClean="0">
              <a:solidFill>
                <a:srgbClr val="ED8B00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ctrTitle"/>
          </p:nvPr>
        </p:nvSpPr>
        <p:spPr>
          <a:xfrm>
            <a:off x="971550" y="2565401"/>
            <a:ext cx="6480770" cy="431551"/>
          </a:xfrm>
        </p:spPr>
        <p:txBody>
          <a:bodyPr/>
          <a:lstStyle>
            <a:lvl1pPr>
              <a:defRPr sz="200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3B3AD82-E8B8-490F-BC37-4170911D79B5}" type="datetime1">
              <a:rPr lang="ru-RU">
                <a:solidFill>
                  <a:srgbClr val="ED8B00"/>
                </a:solidFill>
              </a:rPr>
              <a:pPr>
                <a:defRPr/>
              </a:pPr>
              <a:t>19.04.2017</a:t>
            </a:fld>
            <a:endParaRPr lang="ru-RU">
              <a:solidFill>
                <a:srgbClr val="ED8B00"/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blipFill>
            <a:blip r:embed="rId2"/>
          </a:blipFill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ED8B00"/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4B2B527-BCED-4CDE-A9E4-CC98D2DE52CB}" type="slidenum">
              <a:rPr lang="ru-RU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1842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Inspektion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169CF9"/>
              </a:clrFrom>
              <a:clrTo>
                <a:srgbClr val="169CF9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3238" y="-1082675"/>
            <a:ext cx="9826626" cy="873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1"/>
          <p:cNvSpPr/>
          <p:nvPr userDrawn="1"/>
        </p:nvSpPr>
        <p:spPr>
          <a:xfrm>
            <a:off x="144463" y="0"/>
            <a:ext cx="284162" cy="582613"/>
          </a:xfrm>
          <a:prstGeom prst="rect">
            <a:avLst/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82" tIns="38391" rIns="76782" bIns="38391" anchor="ctr"/>
          <a:lstStyle/>
          <a:p>
            <a:pPr algn="ctr" defTabSz="1023967" eaLnBrk="0" hangingPunct="0"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extBox 3"/>
          <p:cNvSpPr txBox="1">
            <a:spLocks noChangeArrowheads="1"/>
          </p:cNvSpPr>
          <p:nvPr userDrawn="1"/>
        </p:nvSpPr>
        <p:spPr bwMode="auto">
          <a:xfrm>
            <a:off x="522288" y="261938"/>
            <a:ext cx="12080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6782" tIns="38391" rIns="76782" bIns="38391">
            <a:spAutoFit/>
          </a:bodyPr>
          <a:lstStyle>
            <a:lvl1pPr defTabSz="10239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10239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10239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10239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1023938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1023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1023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1023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1023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700" smtClean="0">
                <a:solidFill>
                  <a:srgbClr val="ED8B00"/>
                </a:solidFill>
              </a:rPr>
              <a:t>МСП Банк</a:t>
            </a:r>
            <a:endParaRPr lang="en-US" sz="1700" smtClean="0">
              <a:solidFill>
                <a:srgbClr val="ED8B00"/>
              </a:solidFill>
            </a:endParaRPr>
          </a:p>
        </p:txBody>
      </p:sp>
      <p:sp>
        <p:nvSpPr>
          <p:cNvPr id="6" name="Parallelogram 4"/>
          <p:cNvSpPr/>
          <p:nvPr userDrawn="1"/>
        </p:nvSpPr>
        <p:spPr>
          <a:xfrm>
            <a:off x="577850" y="357188"/>
            <a:ext cx="106363" cy="207962"/>
          </a:xfrm>
          <a:prstGeom prst="parallelogram">
            <a:avLst>
              <a:gd name="adj" fmla="val 67832"/>
            </a:avLst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82" tIns="38391" rIns="76782" bIns="38391" anchor="ctr"/>
          <a:lstStyle/>
          <a:p>
            <a:pPr algn="ctr" defTabSz="1023967" eaLnBrk="0" hangingPunct="0">
              <a:defRPr/>
            </a:pPr>
            <a:endParaRPr lang="en-US" sz="300" dirty="0">
              <a:solidFill>
                <a:srgbClr val="ED8B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7" name="Parallelogram 5"/>
          <p:cNvSpPr/>
          <p:nvPr userDrawn="1"/>
        </p:nvSpPr>
        <p:spPr>
          <a:xfrm>
            <a:off x="1566863" y="357188"/>
            <a:ext cx="106362" cy="207962"/>
          </a:xfrm>
          <a:prstGeom prst="parallelogram">
            <a:avLst>
              <a:gd name="adj" fmla="val 67832"/>
            </a:avLst>
          </a:prstGeom>
          <a:solidFill>
            <a:srgbClr val="ED8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6782" tIns="38391" rIns="76782" bIns="38391" anchor="ctr"/>
          <a:lstStyle/>
          <a:p>
            <a:pPr algn="ctr" defTabSz="1023967" eaLnBrk="0" hangingPunct="0">
              <a:defRPr/>
            </a:pPr>
            <a:endParaRPr lang="en-US" sz="300" dirty="0">
              <a:solidFill>
                <a:srgbClr val="ED8B00">
                  <a:lumMod val="85000"/>
                  <a:lumOff val="15000"/>
                </a:srgbClr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90669" y="261381"/>
            <a:ext cx="391954" cy="359957"/>
          </a:xfrm>
        </p:spPr>
        <p:txBody>
          <a:bodyPr>
            <a:norm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696101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0400907"/>
      </p:ext>
    </p:extLst>
  </p:cSld>
  <p:clrMapOvr>
    <a:masterClrMapping/>
  </p:clrMapOvr>
  <p:hf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70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853695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331493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380621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40313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37289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261737-A207-4C21-BB78-D5A2F7DE7324}" type="datetime1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5074EA-E9B7-4CE8-95B8-03F9E199268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0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  <p:sldLayoutId id="2147483675" r:id="rId25"/>
    <p:sldLayoutId id="2147483677" r:id="rId26"/>
    <p:sldLayoutId id="2147483678" r:id="rId27"/>
    <p:sldLayoutId id="2147483679" r:id="rId28"/>
    <p:sldLayoutId id="2147483681" r:id="rId29"/>
    <p:sldLayoutId id="2147483682" r:id="rId30"/>
    <p:sldLayoutId id="2147483683" r:id="rId31"/>
    <p:sldLayoutId id="2147483684" r:id="rId32"/>
    <p:sldLayoutId id="2147483685" r:id="rId33"/>
    <p:sldLayoutId id="2147483686" r:id="rId34"/>
    <p:sldLayoutId id="2147483687" r:id="rId35"/>
    <p:sldLayoutId id="2147483688" r:id="rId36"/>
    <p:sldLayoutId id="2147483689" r:id="rId37"/>
    <p:sldLayoutId id="2147483690" r:id="rId38"/>
    <p:sldLayoutId id="2147483692" r:id="rId39"/>
    <p:sldLayoutId id="2147483660" r:id="rId4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.jpeg"/><Relationship Id="rId7" Type="http://schemas.openxmlformats.org/officeDocument/2006/relationships/hyperlink" Target="mailto:grigoryeva@mspbank.ru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a.lityanskaya@mspbank.ru" TargetMode="External"/><Relationship Id="rId5" Type="http://schemas.openxmlformats.org/officeDocument/2006/relationships/hyperlink" Target="mailto:lebedinskaya@mspbank.ru" TargetMode="External"/><Relationship Id="rId4" Type="http://schemas.openxmlformats.org/officeDocument/2006/relationships/hyperlink" Target="mailto:nikiforova@mspbank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50" y="3097442"/>
            <a:ext cx="767715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85925"/>
            <a:ext cx="7677150" cy="517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97" t="68018"/>
          <a:stretch/>
        </p:blipFill>
        <p:spPr bwMode="auto">
          <a:xfrm>
            <a:off x="4427984" y="5742990"/>
            <a:ext cx="4716015" cy="118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227"/>
            <a:ext cx="2925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30" descr="C:\Users\b03sms\Desktop\Без имени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2" y="0"/>
            <a:ext cx="3938588" cy="1191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903763" y="885825"/>
            <a:ext cx="4035425" cy="5232789"/>
          </a:xfrm>
          <a:prstGeom prst="rect">
            <a:avLst/>
          </a:prstGeom>
          <a:noFill/>
        </p:spPr>
        <p:txBody>
          <a:bodyPr lIns="76782" tIns="38391" rIns="76782" bIns="38391">
            <a:spAutoFit/>
          </a:bodyPr>
          <a:lstStyle/>
          <a:p>
            <a:pPr marL="383911" indent="-383911">
              <a:buClr>
                <a:srgbClr val="E7692B"/>
              </a:buClr>
              <a:defRPr/>
            </a:pPr>
            <a:r>
              <a:rPr lang="ru-RU" sz="2700" b="1" spc="-126" dirty="0">
                <a:solidFill>
                  <a:srgbClr val="0086CD"/>
                </a:solidFill>
                <a:latin typeface="+mn-lt"/>
                <a:ea typeface="Roboto Black" pitchFamily="2" charset="0"/>
              </a:rPr>
              <a:t>МСП БАНК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–</a:t>
            </a:r>
            <a:r>
              <a:rPr lang="ru-RU" sz="1700" dirty="0">
                <a:latin typeface="+mn-lt"/>
                <a:ea typeface="Roboto Black" pitchFamily="2" charset="0"/>
              </a:rPr>
              <a:t>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дочерняя организация </a:t>
            </a:r>
            <a:r>
              <a:rPr lang="ru-RU" sz="1700" b="1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АО «Корпорация «МСП»</a:t>
            </a:r>
          </a:p>
          <a:p>
            <a:pPr marL="383911" indent="-383911">
              <a:buClr>
                <a:srgbClr val="E7692B"/>
              </a:buClr>
              <a:defRPr/>
            </a:pPr>
            <a:endParaRPr lang="ru-RU" sz="15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Roboto Black" pitchFamily="2" charset="0"/>
            </a:endParaRPr>
          </a:p>
          <a:p>
            <a:pPr marL="383911" indent="-383911">
              <a:buClr>
                <a:srgbClr val="E7692B"/>
              </a:buClr>
              <a:defRPr/>
            </a:pPr>
            <a:r>
              <a:rPr lang="ru-RU" sz="2700" b="1" spc="-126" dirty="0">
                <a:solidFill>
                  <a:srgbClr val="0086CD"/>
                </a:solidFill>
                <a:latin typeface="+mn-lt"/>
                <a:ea typeface="Roboto Black" pitchFamily="2" charset="0"/>
              </a:rPr>
              <a:t>С 2004 ГОДА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реализует </a:t>
            </a:r>
            <a:r>
              <a:rPr lang="ru-RU" sz="1700" b="1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ГОСУДАРСТВЕННУЮ ПРОГРАММУ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финансовой поддержки МСП</a:t>
            </a:r>
          </a:p>
          <a:p>
            <a:pPr marL="383911" indent="-383911">
              <a:buClr>
                <a:srgbClr val="E7692B"/>
              </a:buClr>
              <a:defRPr/>
            </a:pPr>
            <a:endParaRPr lang="ru-RU" sz="15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Roboto Black" pitchFamily="2" charset="0"/>
            </a:endParaRPr>
          </a:p>
          <a:p>
            <a:pPr marL="383911" indent="-383911">
              <a:buClr>
                <a:srgbClr val="E7692B"/>
              </a:buClr>
              <a:defRPr/>
            </a:pPr>
            <a:r>
              <a:rPr lang="ru-RU" sz="2700" b="1" spc="-126" dirty="0" smtClean="0">
                <a:solidFill>
                  <a:srgbClr val="0086CD"/>
                </a:solidFill>
                <a:latin typeface="+mn-lt"/>
                <a:ea typeface="Roboto Black" pitchFamily="2" charset="0"/>
              </a:rPr>
              <a:t>С </a:t>
            </a:r>
            <a:r>
              <a:rPr lang="ru-RU" sz="2700" b="1" spc="-126" dirty="0">
                <a:solidFill>
                  <a:srgbClr val="0086CD"/>
                </a:solidFill>
                <a:latin typeface="+mn-lt"/>
                <a:ea typeface="Roboto Black" pitchFamily="2" charset="0"/>
              </a:rPr>
              <a:t>2013 ГОДА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реализует </a:t>
            </a:r>
            <a:r>
              <a:rPr lang="ru-RU" sz="1700" b="1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ГАРАНТИЙНУЮ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 поддержку МСП</a:t>
            </a:r>
          </a:p>
          <a:p>
            <a:pPr marL="383911" indent="-383911">
              <a:buClr>
                <a:srgbClr val="E7692B"/>
              </a:buClr>
              <a:defRPr/>
            </a:pPr>
            <a:endParaRPr lang="ru-RU" sz="1700" dirty="0">
              <a:latin typeface="+mn-lt"/>
              <a:ea typeface="Roboto Black" pitchFamily="2" charset="0"/>
            </a:endParaRPr>
          </a:p>
          <a:p>
            <a:pPr marL="383911" indent="-383911">
              <a:buClr>
                <a:srgbClr val="E7692B"/>
              </a:buClr>
              <a:defRPr/>
            </a:pPr>
            <a:r>
              <a:rPr lang="ru-RU" sz="2700" b="1" spc="-126" dirty="0">
                <a:solidFill>
                  <a:srgbClr val="0086CD"/>
                </a:solidFill>
                <a:latin typeface="+mn-lt"/>
                <a:ea typeface="Roboto Black" pitchFamily="2" charset="0"/>
              </a:rPr>
              <a:t>С 2016 ГОДА </a:t>
            </a:r>
            <a:r>
              <a:rPr lang="ru-RU" sz="1700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– участник </a:t>
            </a:r>
            <a:r>
              <a:rPr lang="ru-RU" sz="1700" b="1" dirty="0">
                <a:solidFill>
                  <a:schemeClr val="tx2"/>
                </a:solidFill>
                <a:latin typeface="+mn-lt"/>
                <a:ea typeface="Roboto Black" pitchFamily="2" charset="0"/>
              </a:rPr>
              <a:t>Национальной гарантийной </a:t>
            </a:r>
            <a:r>
              <a:rPr lang="ru-RU" sz="1700" b="1" dirty="0" smtClean="0">
                <a:solidFill>
                  <a:schemeClr val="tx2"/>
                </a:solidFill>
                <a:latin typeface="+mn-lt"/>
                <a:ea typeface="Roboto Black" pitchFamily="2" charset="0"/>
              </a:rPr>
              <a:t>системы</a:t>
            </a:r>
            <a:endParaRPr lang="en-US" sz="1700" b="1" dirty="0" smtClean="0">
              <a:solidFill>
                <a:schemeClr val="tx2"/>
              </a:solidFill>
              <a:latin typeface="+mn-lt"/>
              <a:ea typeface="Roboto Black" pitchFamily="2" charset="0"/>
            </a:endParaRPr>
          </a:p>
          <a:p>
            <a:pPr marL="383911" indent="-383911">
              <a:buClr>
                <a:srgbClr val="E7692B"/>
              </a:buClr>
              <a:defRPr/>
            </a:pPr>
            <a:endParaRPr lang="ru-RU" sz="1700" b="1" dirty="0">
              <a:solidFill>
                <a:schemeClr val="tx2"/>
              </a:solidFill>
              <a:latin typeface="+mn-lt"/>
              <a:ea typeface="Roboto Black" pitchFamily="2" charset="0"/>
            </a:endParaRPr>
          </a:p>
          <a:p>
            <a:pPr marL="383911" indent="-383911">
              <a:buClr>
                <a:srgbClr val="E7692B"/>
              </a:buClr>
              <a:defRPr/>
            </a:pPr>
            <a:r>
              <a:rPr lang="ru-RU" sz="2700" b="1" spc="-126" dirty="0">
                <a:solidFill>
                  <a:srgbClr val="0086CD"/>
                </a:solidFill>
                <a:ea typeface="Roboto Black" pitchFamily="2" charset="0"/>
              </a:rPr>
              <a:t>С 2016 ГОДА </a:t>
            </a:r>
            <a:r>
              <a:rPr lang="ru-RU" sz="1700" dirty="0" smtClean="0">
                <a:solidFill>
                  <a:schemeClr val="tx2"/>
                </a:solidFill>
                <a:ea typeface="Roboto Black" pitchFamily="2" charset="0"/>
              </a:rPr>
              <a:t>осуществляет </a:t>
            </a:r>
            <a:r>
              <a:rPr lang="ru-RU" sz="1700" b="1" dirty="0" smtClean="0">
                <a:solidFill>
                  <a:schemeClr val="tx2"/>
                </a:solidFill>
                <a:ea typeface="Roboto Black" pitchFamily="2" charset="0"/>
              </a:rPr>
              <a:t>ПРЯМУЮ КРЕДИТНУЮ </a:t>
            </a:r>
            <a:r>
              <a:rPr lang="ru-RU" sz="1700" dirty="0" smtClean="0">
                <a:solidFill>
                  <a:schemeClr val="tx2"/>
                </a:solidFill>
                <a:ea typeface="Roboto Black" pitchFamily="2" charset="0"/>
              </a:rPr>
              <a:t>поддержку Субъектов </a:t>
            </a:r>
            <a:r>
              <a:rPr lang="ru-RU" sz="1700" dirty="0">
                <a:solidFill>
                  <a:schemeClr val="tx2"/>
                </a:solidFill>
                <a:ea typeface="Roboto Black" pitchFamily="2" charset="0"/>
              </a:rPr>
              <a:t>МСП</a:t>
            </a:r>
          </a:p>
          <a:p>
            <a:pPr marL="383911" indent="-383911">
              <a:buClr>
                <a:srgbClr val="E7692B"/>
              </a:buClr>
              <a:defRPr/>
            </a:pPr>
            <a:endParaRPr lang="ru-RU" sz="1700" dirty="0">
              <a:ea typeface="Roboto Black" pitchFamily="2" charset="0"/>
            </a:endParaRPr>
          </a:p>
        </p:txBody>
      </p:sp>
      <p:pic>
        <p:nvPicPr>
          <p:cNvPr id="34820" name="Picture 5" descr="M:\03Machinery\PR\ИМИДЖ\Фотобанк\Для АЦ\lori-0003583117-a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75" r="44507" b="781"/>
          <a:stretch/>
        </p:blipFill>
        <p:spPr bwMode="auto">
          <a:xfrm>
            <a:off x="-114300" y="4763"/>
            <a:ext cx="4884738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762749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5715"/>
            <a:ext cx="6660232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26706"/>
            <a:ext cx="6516216" cy="6391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07098"/>
            <a:ext cx="6804248" cy="28687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60648"/>
            <a:ext cx="5569029" cy="3405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91" y="332656"/>
            <a:ext cx="6497031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8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9" b="2018"/>
          <a:stretch/>
        </p:blipFill>
        <p:spPr bwMode="auto">
          <a:xfrm>
            <a:off x="638220" y="-21611"/>
            <a:ext cx="6547586" cy="6900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25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7"/>
          <a:stretch/>
        </p:blipFill>
        <p:spPr bwMode="auto">
          <a:xfrm>
            <a:off x="6474" y="11322"/>
            <a:ext cx="7344816" cy="6837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9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b03sms\Desktop\Без имени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900" y="-4677"/>
            <a:ext cx="39751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6339"/>
            <a:ext cx="29257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51520" y="874039"/>
            <a:ext cx="8352928" cy="754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Акционерное общество «Российский банк поддержки малого и среднего предпринимательства»</a:t>
            </a:r>
          </a:p>
          <a:p>
            <a:pPr algn="just"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Лицензия ЦБ РФ №3340 от 11 февраля 2015 г.</a:t>
            </a:r>
          </a:p>
          <a:p>
            <a:pPr algn="just"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115035, Москва, ул. Садовническая. д.79</a:t>
            </a:r>
          </a:p>
          <a:p>
            <a:pPr algn="just"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(495)783-79-98, (495)783-79-74 (факс)</a:t>
            </a: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E-mail: info@mspbank.ru</a:t>
            </a:r>
          </a:p>
          <a:p>
            <a:pPr algn="just">
              <a:spcBef>
                <a:spcPts val="600"/>
              </a:spcBef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Сайт: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www.mspbank.ru</a:t>
            </a:r>
          </a:p>
          <a:p>
            <a:pPr algn="just">
              <a:spcBef>
                <a:spcPts val="600"/>
              </a:spcBef>
            </a:pPr>
            <a:endParaRPr lang="en-US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algn="just"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По вопросам сотрудничества можно обращаться в Направление партнерских программ финансирования МСП Департамент кредитно-гарантийной поддержки МСП к следующим сотрудникам: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Исполнительный директор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Никифорова Татьяна</a:t>
            </a:r>
          </a:p>
          <a:p>
            <a:pPr>
              <a:spcBef>
                <a:spcPts val="600"/>
              </a:spcBef>
            </a:pPr>
            <a:r>
              <a:rPr lang="en-US" sz="1200" dirty="0" smtClean="0">
                <a:latin typeface="Arial" pitchFamily="34" charset="0"/>
                <a:cs typeface="Arial" pitchFamily="34" charset="0"/>
              </a:rPr>
              <a:t>+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(495)783-79-98 (04-23), </a:t>
            </a:r>
            <a:r>
              <a:rPr lang="en-US" sz="1200" dirty="0" smtClean="0">
                <a:latin typeface="Arial" pitchFamily="34" charset="0"/>
                <a:cs typeface="Arial" pitchFamily="34" charset="0"/>
              </a:rPr>
              <a:t>+7(903)208-16-77</a:t>
            </a:r>
          </a:p>
          <a:p>
            <a:pPr>
              <a:spcBef>
                <a:spcPts val="600"/>
              </a:spcBef>
            </a:pPr>
            <a:r>
              <a:rPr lang="en-US" sz="1200" dirty="0" smtClean="0">
                <a:latin typeface="Arial" pitchFamily="34" charset="0"/>
                <a:cs typeface="Arial" pitchFamily="34" charset="0"/>
                <a:hlinkClick r:id="rId4"/>
              </a:rPr>
              <a:t>nikiforova@mspbank.ru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Исполнительный директор Лебединская Антонина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+ (495)783-79-98 (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04-08),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+7(903)208-16-77</a:t>
            </a:r>
          </a:p>
          <a:p>
            <a:pPr>
              <a:spcBef>
                <a:spcPts val="600"/>
              </a:spcBef>
            </a:pPr>
            <a:r>
              <a:rPr lang="en-US" sz="1200" dirty="0" smtClean="0">
                <a:latin typeface="Arial" pitchFamily="34" charset="0"/>
                <a:cs typeface="Arial" pitchFamily="34" charset="0"/>
                <a:hlinkClick r:id="rId5"/>
              </a:rPr>
              <a:t>lebedinskaya@mspbank.ru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Руководитель проекта Литянская Анна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+ (495)783-79-98 (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04-14),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+7(903)208-16-77</a:t>
            </a:r>
          </a:p>
          <a:p>
            <a:pPr>
              <a:spcBef>
                <a:spcPts val="600"/>
              </a:spcBef>
            </a:pPr>
            <a:r>
              <a:rPr lang="en-US" sz="1200" dirty="0" smtClean="0">
                <a:latin typeface="Arial" pitchFamily="34" charset="0"/>
                <a:cs typeface="Arial" pitchFamily="34" charset="0"/>
                <a:hlinkClick r:id="rId6"/>
              </a:rPr>
              <a:t>a.lityanskaya@mspbank.ru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Менеджер по работе с клиентами Григорьева Анна</a:t>
            </a:r>
          </a:p>
          <a:p>
            <a:pPr lvl="0">
              <a:spcBef>
                <a:spcPts val="600"/>
              </a:spcBef>
            </a:pP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+ (495)783-79-98 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(22-10), </a:t>
            </a:r>
            <a:r>
              <a:rPr lang="ru-RU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ru-RU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7(903)208-16-77</a:t>
            </a:r>
          </a:p>
          <a:p>
            <a:pPr lvl="0">
              <a:spcBef>
                <a:spcPts val="600"/>
              </a:spcBef>
            </a:pPr>
            <a:r>
              <a:rPr lang="en-US" sz="12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hlinkClick r:id="rId7"/>
              </a:rPr>
              <a:t>grigoryeva@mspbank.ru</a:t>
            </a:r>
            <a:endParaRPr lang="ru-RU" sz="12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ts val="600"/>
              </a:spcBef>
            </a:pPr>
            <a:endParaRPr lang="ru-RU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2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600"/>
              </a:spcBef>
            </a:pPr>
            <a:endParaRPr lang="ru-RU" sz="11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54" y="2708920"/>
            <a:ext cx="2921000" cy="1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11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1013</TotalTime>
  <Words>164</Words>
  <Application>Microsoft Office PowerPoint</Application>
  <PresentationFormat>Экран (4:3)</PresentationFormat>
  <Paragraphs>36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Светличная Мария Сергеевна</dc:creator>
  <cp:lastModifiedBy>Никифорова Татьяна Сергеевна</cp:lastModifiedBy>
  <cp:revision>62</cp:revision>
  <dcterms:created xsi:type="dcterms:W3CDTF">2017-03-21T15:32:23Z</dcterms:created>
  <dcterms:modified xsi:type="dcterms:W3CDTF">2017-04-19T15:01:43Z</dcterms:modified>
</cp:coreProperties>
</file>